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1"/>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88" r:id="rId35"/>
    <p:sldId id="289" r:id="rId36"/>
    <p:sldId id="290" r:id="rId37"/>
    <p:sldId id="291" r:id="rId38"/>
    <p:sldId id="292" r:id="rId39"/>
    <p:sldId id="293" r:id="rId40"/>
    <p:sldId id="294" r:id="rId41"/>
    <p:sldId id="295" r:id="rId42"/>
    <p:sldId id="297" r:id="rId43"/>
    <p:sldId id="296" r:id="rId44"/>
    <p:sldId id="299" r:id="rId45"/>
    <p:sldId id="298" r:id="rId46"/>
    <p:sldId id="301" r:id="rId47"/>
    <p:sldId id="300" r:id="rId48"/>
    <p:sldId id="261" r:id="rId49"/>
    <p:sldId id="262"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 id="288"/>
            <p14:sldId id="289"/>
            <p14:sldId id="290"/>
            <p14:sldId id="291"/>
            <p14:sldId id="292"/>
            <p14:sldId id="293"/>
            <p14:sldId id="294"/>
            <p14:sldId id="295"/>
            <p14:sldId id="297"/>
            <p14:sldId id="296"/>
            <p14:sldId id="299"/>
            <p14:sldId id="298"/>
            <p14:sldId id="301"/>
            <p14:sldId id="300"/>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380" dt="2023-05-31T03:11:08.889"/>
    <p1510:client id="{0E6E3816-8177-6C94-4384-E7CAB4D23BFB}" v="28" dt="2023-06-08T22:54:22.821"/>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9A99E831-0706-6323-78F2-B9CA97F401C6}" v="197" dt="2023-06-06T01:08:20.066"/>
    <p1510:client id="{C60E3B31-7B5A-95E5-82B8-BB49FD19E861}" v="447" dt="2023-06-04T08:35:03.588"/>
    <p1510:client id="{DC01E7D0-ECC4-24C5-E5BE-DE2A9FB64150}" v="54" dt="2023-05-17T10:21:52.792"/>
    <p1510:client id="{EA7807FD-4251-C5DC-9985-C13AAD41DE0E}" v="342" dt="2023-06-08T02:50:46.966"/>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3:11:05.202" v="371"/>
      <pc:docMkLst>
        <pc:docMk/>
      </pc:docMkLst>
      <pc:sldChg chg="modSp">
        <pc:chgData name="Eardwulf Ulan" userId="S::18111@my.sanctamaria.school.nz::22607890-71d4-4bf2-b097-b426e6c19788" providerId="AD" clId="Web-{07EF69E2-79DA-13BE-262C-1E01A8A41F21}" dt="2023-05-31T03:11:05.202" v="371"/>
        <pc:sldMkLst>
          <pc:docMk/>
          <pc:sldMk cId="3625420132" sldId="286"/>
        </pc:sldMkLst>
        <pc:graphicFrameChg chg="mod modGraphic">
          <ac:chgData name="Eardwulf Ulan" userId="S::18111@my.sanctamaria.school.nz::22607890-71d4-4bf2-b097-b426e6c19788" providerId="AD" clId="Web-{07EF69E2-79DA-13BE-262C-1E01A8A41F21}" dt="2023-05-31T03:11:05.202" v="371"/>
          <ac:graphicFrameMkLst>
            <pc:docMk/>
            <pc:sldMk cId="3625420132" sldId="286"/>
            <ac:graphicFrameMk id="79" creationId="{00000000-0000-0000-0000-000000000000}"/>
          </ac:graphicFrameMkLst>
        </pc:graphicFrameChg>
      </pc:sldChg>
      <pc:sldChg chg="addSp modSp">
        <pc:chgData name="Eardwulf Ulan" userId="S::18111@my.sanctamaria.school.nz::22607890-71d4-4bf2-b097-b426e6c19788" providerId="AD" clId="Web-{07EF69E2-79DA-13BE-262C-1E01A8A41F21}" dt="2023-05-31T03:06:51.959" v="10" actId="1076"/>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picChg chg="add mod">
          <ac:chgData name="Eardwulf Ulan" userId="S::18111@my.sanctamaria.school.nz::22607890-71d4-4bf2-b097-b426e6c19788" providerId="AD" clId="Web-{07EF69E2-79DA-13BE-262C-1E01A8A41F21}" dt="2023-05-31T03:06:51.959" v="10" actId="1076"/>
          <ac:picMkLst>
            <pc:docMk/>
            <pc:sldMk cId="1896484878" sldId="287"/>
            <ac:picMk id="2" creationId="{76BAAC98-DC65-1C39-2C31-FB2250B502DC}"/>
          </ac:picMkLst>
        </pc:picChg>
      </pc:sldChg>
    </pc:docChg>
  </pc:docChgLst>
  <pc:docChgLst>
    <pc:chgData name="Eardwulf Ulan" userId="S::18111@my.sanctamaria.school.nz::22607890-71d4-4bf2-b097-b426e6c19788" providerId="AD" clId="Web-{0E6E3816-8177-6C94-4384-E7CAB4D23BFB}"/>
    <pc:docChg chg="modSld">
      <pc:chgData name="Eardwulf Ulan" userId="S::18111@my.sanctamaria.school.nz::22607890-71d4-4bf2-b097-b426e6c19788" providerId="AD" clId="Web-{0E6E3816-8177-6C94-4384-E7CAB4D23BFB}" dt="2023-06-08T22:54:22.821" v="17" actId="1076"/>
      <pc:docMkLst>
        <pc:docMk/>
      </pc:docMkLst>
      <pc:sldChg chg="addSp delSp modSp">
        <pc:chgData name="Eardwulf Ulan" userId="S::18111@my.sanctamaria.school.nz::22607890-71d4-4bf2-b097-b426e6c19788" providerId="AD" clId="Web-{0E6E3816-8177-6C94-4384-E7CAB4D23BFB}" dt="2023-06-08T22:54:09.820" v="14"/>
        <pc:sldMkLst>
          <pc:docMk/>
          <pc:sldMk cId="1958159519" sldId="293"/>
        </pc:sldMkLst>
        <pc:picChg chg="add del mod">
          <ac:chgData name="Eardwulf Ulan" userId="S::18111@my.sanctamaria.school.nz::22607890-71d4-4bf2-b097-b426e6c19788" providerId="AD" clId="Web-{0E6E3816-8177-6C94-4384-E7CAB4D23BFB}" dt="2023-06-08T22:54:09.820" v="14"/>
          <ac:picMkLst>
            <pc:docMk/>
            <pc:sldMk cId="1958159519" sldId="293"/>
            <ac:picMk id="4" creationId="{73241862-B7B1-0488-C177-5B24B5000BFD}"/>
          </ac:picMkLst>
        </pc:picChg>
      </pc:sldChg>
      <pc:sldChg chg="addSp delSp modSp">
        <pc:chgData name="Eardwulf Ulan" userId="S::18111@my.sanctamaria.school.nz::22607890-71d4-4bf2-b097-b426e6c19788" providerId="AD" clId="Web-{0E6E3816-8177-6C94-4384-E7CAB4D23BFB}" dt="2023-06-08T22:50:20.643" v="12" actId="1076"/>
        <pc:sldMkLst>
          <pc:docMk/>
          <pc:sldMk cId="4260388535" sldId="294"/>
        </pc:sldMkLst>
        <pc:spChg chg="mod">
          <ac:chgData name="Eardwulf Ulan" userId="S::18111@my.sanctamaria.school.nz::22607890-71d4-4bf2-b097-b426e6c19788" providerId="AD" clId="Web-{0E6E3816-8177-6C94-4384-E7CAB4D23BFB}" dt="2023-06-08T22:42:29.757" v="2" actId="20577"/>
          <ac:spMkLst>
            <pc:docMk/>
            <pc:sldMk cId="4260388535" sldId="294"/>
            <ac:spMk id="73" creationId="{00000000-0000-0000-0000-000000000000}"/>
          </ac:spMkLst>
        </pc:spChg>
        <pc:picChg chg="add del mod">
          <ac:chgData name="Eardwulf Ulan" userId="S::18111@my.sanctamaria.school.nz::22607890-71d4-4bf2-b097-b426e6c19788" providerId="AD" clId="Web-{0E6E3816-8177-6C94-4384-E7CAB4D23BFB}" dt="2023-06-08T22:49:25.079" v="4"/>
          <ac:picMkLst>
            <pc:docMk/>
            <pc:sldMk cId="4260388535" sldId="294"/>
            <ac:picMk id="2" creationId="{21E8E3ED-2878-F3C3-66A5-9C12773C5212}"/>
          </ac:picMkLst>
        </pc:picChg>
        <pc:picChg chg="add mod">
          <ac:chgData name="Eardwulf Ulan" userId="S::18111@my.sanctamaria.school.nz::22607890-71d4-4bf2-b097-b426e6c19788" providerId="AD" clId="Web-{0E6E3816-8177-6C94-4384-E7CAB4D23BFB}" dt="2023-06-08T22:50:20.643" v="12" actId="1076"/>
          <ac:picMkLst>
            <pc:docMk/>
            <pc:sldMk cId="4260388535" sldId="294"/>
            <ac:picMk id="3" creationId="{C9873C5E-33C3-A758-2041-3EA8619888B0}"/>
          </ac:picMkLst>
        </pc:picChg>
      </pc:sldChg>
      <pc:sldChg chg="modSp">
        <pc:chgData name="Eardwulf Ulan" userId="S::18111@my.sanctamaria.school.nz::22607890-71d4-4bf2-b097-b426e6c19788" providerId="AD" clId="Web-{0E6E3816-8177-6C94-4384-E7CAB4D23BFB}" dt="2023-06-08T22:54:22.821" v="17" actId="1076"/>
        <pc:sldMkLst>
          <pc:docMk/>
          <pc:sldMk cId="2007943801" sldId="295"/>
        </pc:sldMkLst>
        <pc:graphicFrameChg chg="mod modGraphic">
          <ac:chgData name="Eardwulf Ulan" userId="S::18111@my.sanctamaria.school.nz::22607890-71d4-4bf2-b097-b426e6c19788" providerId="AD" clId="Web-{0E6E3816-8177-6C94-4384-E7CAB4D23BFB}" dt="2023-06-08T22:54:22.821" v="17" actId="1076"/>
          <ac:graphicFrameMkLst>
            <pc:docMk/>
            <pc:sldMk cId="2007943801" sldId="295"/>
            <ac:graphicFrameMk id="79" creationId="{00000000-0000-0000-0000-000000000000}"/>
          </ac:graphicFrameMkLst>
        </pc:graphicFrame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C60E3B31-7B5A-95E5-82B8-BB49FD19E861}"/>
    <pc:docChg chg="addSld modSld sldOrd modSection">
      <pc:chgData name="Eardwulf Ulan" userId="S::18111@my.sanctamaria.school.nz::22607890-71d4-4bf2-b097-b426e6c19788" providerId="AD" clId="Web-{C60E3B31-7B5A-95E5-82B8-BB49FD19E861}" dt="2023-06-04T08:35:03.588" v="424" actId="1076"/>
      <pc:docMkLst>
        <pc:docMk/>
      </pc:docMkLst>
      <pc:sldChg chg="modSp">
        <pc:chgData name="Eardwulf Ulan" userId="S::18111@my.sanctamaria.school.nz::22607890-71d4-4bf2-b097-b426e6c19788" providerId="AD" clId="Web-{C60E3B31-7B5A-95E5-82B8-BB49FD19E861}" dt="2023-06-04T08:33:38.664" v="397" actId="1076"/>
        <pc:sldMkLst>
          <pc:docMk/>
          <pc:sldMk cId="0" sldId="259"/>
        </pc:sldMkLst>
        <pc:spChg chg="mod">
          <ac:chgData name="Eardwulf Ulan" userId="S::18111@my.sanctamaria.school.nz::22607890-71d4-4bf2-b097-b426e6c19788" providerId="AD" clId="Web-{C60E3B31-7B5A-95E5-82B8-BB49FD19E861}" dt="2023-06-04T08:33:38.664" v="397" actId="1076"/>
          <ac:spMkLst>
            <pc:docMk/>
            <pc:sldMk cId="0" sldId="259"/>
            <ac:spMk id="73" creationId="{00000000-0000-0000-0000-000000000000}"/>
          </ac:spMkLst>
        </pc:spChg>
      </pc:sldChg>
      <pc:sldChg chg="modSp">
        <pc:chgData name="Eardwulf Ulan" userId="S::18111@my.sanctamaria.school.nz::22607890-71d4-4bf2-b097-b426e6c19788" providerId="AD" clId="Web-{C60E3B31-7B5A-95E5-82B8-BB49FD19E861}" dt="2023-06-04T08:33:43.258" v="398" actId="1076"/>
        <pc:sldMkLst>
          <pc:docMk/>
          <pc:sldMk cId="0" sldId="260"/>
        </pc:sldMkLst>
        <pc:spChg chg="mod">
          <ac:chgData name="Eardwulf Ulan" userId="S::18111@my.sanctamaria.school.nz::22607890-71d4-4bf2-b097-b426e6c19788" providerId="AD" clId="Web-{C60E3B31-7B5A-95E5-82B8-BB49FD19E861}" dt="2023-06-04T08:33:43.258" v="398" actId="1076"/>
          <ac:spMkLst>
            <pc:docMk/>
            <pc:sldMk cId="0" sldId="260"/>
            <ac:spMk id="78" creationId="{00000000-0000-0000-0000-000000000000}"/>
          </ac:spMkLst>
        </pc:spChg>
      </pc:sldChg>
      <pc:sldChg chg="modSp">
        <pc:chgData name="Eardwulf Ulan" userId="S::18111@my.sanctamaria.school.nz::22607890-71d4-4bf2-b097-b426e6c19788" providerId="AD" clId="Web-{C60E3B31-7B5A-95E5-82B8-BB49FD19E861}" dt="2023-06-04T08:33:50.571" v="400" actId="1076"/>
        <pc:sldMkLst>
          <pc:docMk/>
          <pc:sldMk cId="3048879607" sldId="266"/>
        </pc:sldMkLst>
        <pc:spChg chg="mod">
          <ac:chgData name="Eardwulf Ulan" userId="S::18111@my.sanctamaria.school.nz::22607890-71d4-4bf2-b097-b426e6c19788" providerId="AD" clId="Web-{C60E3B31-7B5A-95E5-82B8-BB49FD19E861}" dt="2023-06-04T08:33:50.571" v="400" actId="1076"/>
          <ac:spMkLst>
            <pc:docMk/>
            <pc:sldMk cId="3048879607" sldId="266"/>
            <ac:spMk id="78" creationId="{00000000-0000-0000-0000-000000000000}"/>
          </ac:spMkLst>
        </pc:spChg>
      </pc:sldChg>
      <pc:sldChg chg="modSp">
        <pc:chgData name="Eardwulf Ulan" userId="S::18111@my.sanctamaria.school.nz::22607890-71d4-4bf2-b097-b426e6c19788" providerId="AD" clId="Web-{C60E3B31-7B5A-95E5-82B8-BB49FD19E861}" dt="2023-06-04T08:33:47.586" v="399" actId="1076"/>
        <pc:sldMkLst>
          <pc:docMk/>
          <pc:sldMk cId="578345274" sldId="267"/>
        </pc:sldMkLst>
        <pc:spChg chg="mod">
          <ac:chgData name="Eardwulf Ulan" userId="S::18111@my.sanctamaria.school.nz::22607890-71d4-4bf2-b097-b426e6c19788" providerId="AD" clId="Web-{C60E3B31-7B5A-95E5-82B8-BB49FD19E861}" dt="2023-06-04T08:33:47.586" v="399" actId="1076"/>
          <ac:spMkLst>
            <pc:docMk/>
            <pc:sldMk cId="578345274" sldId="267"/>
            <ac:spMk id="73" creationId="{00000000-0000-0000-0000-000000000000}"/>
          </ac:spMkLst>
        </pc:spChg>
      </pc:sldChg>
      <pc:sldChg chg="modSp">
        <pc:chgData name="Eardwulf Ulan" userId="S::18111@my.sanctamaria.school.nz::22607890-71d4-4bf2-b097-b426e6c19788" providerId="AD" clId="Web-{C60E3B31-7B5A-95E5-82B8-BB49FD19E861}" dt="2023-06-04T08:33:53.290" v="401" actId="1076"/>
        <pc:sldMkLst>
          <pc:docMk/>
          <pc:sldMk cId="638340319" sldId="268"/>
        </pc:sldMkLst>
        <pc:spChg chg="mod">
          <ac:chgData name="Eardwulf Ulan" userId="S::18111@my.sanctamaria.school.nz::22607890-71d4-4bf2-b097-b426e6c19788" providerId="AD" clId="Web-{C60E3B31-7B5A-95E5-82B8-BB49FD19E861}" dt="2023-06-04T08:33:53.290" v="401" actId="1076"/>
          <ac:spMkLst>
            <pc:docMk/>
            <pc:sldMk cId="638340319" sldId="268"/>
            <ac:spMk id="73" creationId="{00000000-0000-0000-0000-000000000000}"/>
          </ac:spMkLst>
        </pc:spChg>
      </pc:sldChg>
      <pc:sldChg chg="modSp">
        <pc:chgData name="Eardwulf Ulan" userId="S::18111@my.sanctamaria.school.nz::22607890-71d4-4bf2-b097-b426e6c19788" providerId="AD" clId="Web-{C60E3B31-7B5A-95E5-82B8-BB49FD19E861}" dt="2023-06-04T08:33:55.977" v="402" actId="1076"/>
        <pc:sldMkLst>
          <pc:docMk/>
          <pc:sldMk cId="1713692142" sldId="269"/>
        </pc:sldMkLst>
        <pc:spChg chg="mod">
          <ac:chgData name="Eardwulf Ulan" userId="S::18111@my.sanctamaria.school.nz::22607890-71d4-4bf2-b097-b426e6c19788" providerId="AD" clId="Web-{C60E3B31-7B5A-95E5-82B8-BB49FD19E861}" dt="2023-06-04T08:33:55.977" v="402" actId="1076"/>
          <ac:spMkLst>
            <pc:docMk/>
            <pc:sldMk cId="1713692142" sldId="269"/>
            <ac:spMk id="78" creationId="{00000000-0000-0000-0000-000000000000}"/>
          </ac:spMkLst>
        </pc:spChg>
      </pc:sldChg>
      <pc:sldChg chg="modSp">
        <pc:chgData name="Eardwulf Ulan" userId="S::18111@my.sanctamaria.school.nz::22607890-71d4-4bf2-b097-b426e6c19788" providerId="AD" clId="Web-{C60E3B31-7B5A-95E5-82B8-BB49FD19E861}" dt="2023-06-04T08:33:58.759" v="403" actId="1076"/>
        <pc:sldMkLst>
          <pc:docMk/>
          <pc:sldMk cId="2125486748" sldId="270"/>
        </pc:sldMkLst>
        <pc:spChg chg="mod">
          <ac:chgData name="Eardwulf Ulan" userId="S::18111@my.sanctamaria.school.nz::22607890-71d4-4bf2-b097-b426e6c19788" providerId="AD" clId="Web-{C60E3B31-7B5A-95E5-82B8-BB49FD19E861}" dt="2023-06-04T08:33:58.759" v="403" actId="1076"/>
          <ac:spMkLst>
            <pc:docMk/>
            <pc:sldMk cId="2125486748" sldId="270"/>
            <ac:spMk id="73" creationId="{00000000-0000-0000-0000-000000000000}"/>
          </ac:spMkLst>
        </pc:spChg>
      </pc:sldChg>
      <pc:sldChg chg="modSp">
        <pc:chgData name="Eardwulf Ulan" userId="S::18111@my.sanctamaria.school.nz::22607890-71d4-4bf2-b097-b426e6c19788" providerId="AD" clId="Web-{C60E3B31-7B5A-95E5-82B8-BB49FD19E861}" dt="2023-06-04T08:34:01.212" v="404" actId="1076"/>
        <pc:sldMkLst>
          <pc:docMk/>
          <pc:sldMk cId="1744829088" sldId="271"/>
        </pc:sldMkLst>
        <pc:spChg chg="mod">
          <ac:chgData name="Eardwulf Ulan" userId="S::18111@my.sanctamaria.school.nz::22607890-71d4-4bf2-b097-b426e6c19788" providerId="AD" clId="Web-{C60E3B31-7B5A-95E5-82B8-BB49FD19E861}" dt="2023-06-04T08:34:01.212" v="404" actId="1076"/>
          <ac:spMkLst>
            <pc:docMk/>
            <pc:sldMk cId="1744829088" sldId="271"/>
            <ac:spMk id="78" creationId="{00000000-0000-0000-0000-000000000000}"/>
          </ac:spMkLst>
        </pc:spChg>
      </pc:sldChg>
      <pc:sldChg chg="modSp">
        <pc:chgData name="Eardwulf Ulan" userId="S::18111@my.sanctamaria.school.nz::22607890-71d4-4bf2-b097-b426e6c19788" providerId="AD" clId="Web-{C60E3B31-7B5A-95E5-82B8-BB49FD19E861}" dt="2023-06-04T08:34:07.384" v="406" actId="1076"/>
        <pc:sldMkLst>
          <pc:docMk/>
          <pc:sldMk cId="1649247326" sldId="272"/>
        </pc:sldMkLst>
        <pc:spChg chg="mod">
          <ac:chgData name="Eardwulf Ulan" userId="S::18111@my.sanctamaria.school.nz::22607890-71d4-4bf2-b097-b426e6c19788" providerId="AD" clId="Web-{C60E3B31-7B5A-95E5-82B8-BB49FD19E861}" dt="2023-06-04T08:34:07.384" v="406" actId="1076"/>
          <ac:spMkLst>
            <pc:docMk/>
            <pc:sldMk cId="1649247326" sldId="272"/>
            <ac:spMk id="78" creationId="{00000000-0000-0000-0000-000000000000}"/>
          </ac:spMkLst>
        </pc:spChg>
      </pc:sldChg>
      <pc:sldChg chg="modSp">
        <pc:chgData name="Eardwulf Ulan" userId="S::18111@my.sanctamaria.school.nz::22607890-71d4-4bf2-b097-b426e6c19788" providerId="AD" clId="Web-{C60E3B31-7B5A-95E5-82B8-BB49FD19E861}" dt="2023-06-04T08:34:03.993" v="405" actId="1076"/>
        <pc:sldMkLst>
          <pc:docMk/>
          <pc:sldMk cId="4142443043" sldId="273"/>
        </pc:sldMkLst>
        <pc:spChg chg="mod">
          <ac:chgData name="Eardwulf Ulan" userId="S::18111@my.sanctamaria.school.nz::22607890-71d4-4bf2-b097-b426e6c19788" providerId="AD" clId="Web-{C60E3B31-7B5A-95E5-82B8-BB49FD19E861}" dt="2023-06-04T08:34:03.993" v="405" actId="1076"/>
          <ac:spMkLst>
            <pc:docMk/>
            <pc:sldMk cId="4142443043" sldId="273"/>
            <ac:spMk id="73" creationId="{00000000-0000-0000-0000-000000000000}"/>
          </ac:spMkLst>
        </pc:spChg>
      </pc:sldChg>
      <pc:sldChg chg="modSp">
        <pc:chgData name="Eardwulf Ulan" userId="S::18111@my.sanctamaria.school.nz::22607890-71d4-4bf2-b097-b426e6c19788" providerId="AD" clId="Web-{C60E3B31-7B5A-95E5-82B8-BB49FD19E861}" dt="2023-06-04T08:34:12.149" v="407" actId="1076"/>
        <pc:sldMkLst>
          <pc:docMk/>
          <pc:sldMk cId="3284167590" sldId="275"/>
        </pc:sldMkLst>
        <pc:spChg chg="mod">
          <ac:chgData name="Eardwulf Ulan" userId="S::18111@my.sanctamaria.school.nz::22607890-71d4-4bf2-b097-b426e6c19788" providerId="AD" clId="Web-{C60E3B31-7B5A-95E5-82B8-BB49FD19E861}" dt="2023-06-04T08:34:12.149" v="407" actId="1076"/>
          <ac:spMkLst>
            <pc:docMk/>
            <pc:sldMk cId="3284167590" sldId="275"/>
            <ac:spMk id="78" creationId="{00000000-0000-0000-0000-000000000000}"/>
          </ac:spMkLst>
        </pc:spChg>
      </pc:sldChg>
      <pc:sldChg chg="modSp">
        <pc:chgData name="Eardwulf Ulan" userId="S::18111@my.sanctamaria.school.nz::22607890-71d4-4bf2-b097-b426e6c19788" providerId="AD" clId="Web-{C60E3B31-7B5A-95E5-82B8-BB49FD19E861}" dt="2023-06-04T08:34:15.040" v="408" actId="1076"/>
        <pc:sldMkLst>
          <pc:docMk/>
          <pc:sldMk cId="3902562159" sldId="276"/>
        </pc:sldMkLst>
        <pc:spChg chg="mod">
          <ac:chgData name="Eardwulf Ulan" userId="S::18111@my.sanctamaria.school.nz::22607890-71d4-4bf2-b097-b426e6c19788" providerId="AD" clId="Web-{C60E3B31-7B5A-95E5-82B8-BB49FD19E861}" dt="2023-06-04T08:34:15.040" v="408" actId="1076"/>
          <ac:spMkLst>
            <pc:docMk/>
            <pc:sldMk cId="3902562159" sldId="276"/>
            <ac:spMk id="73" creationId="{00000000-0000-0000-0000-000000000000}"/>
          </ac:spMkLst>
        </pc:spChg>
      </pc:sldChg>
      <pc:sldChg chg="modSp">
        <pc:chgData name="Eardwulf Ulan" userId="S::18111@my.sanctamaria.school.nz::22607890-71d4-4bf2-b097-b426e6c19788" providerId="AD" clId="Web-{C60E3B31-7B5A-95E5-82B8-BB49FD19E861}" dt="2023-06-04T08:34:17.540" v="409" actId="1076"/>
        <pc:sldMkLst>
          <pc:docMk/>
          <pc:sldMk cId="2665935881" sldId="277"/>
        </pc:sldMkLst>
        <pc:spChg chg="mod">
          <ac:chgData name="Eardwulf Ulan" userId="S::18111@my.sanctamaria.school.nz::22607890-71d4-4bf2-b097-b426e6c19788" providerId="AD" clId="Web-{C60E3B31-7B5A-95E5-82B8-BB49FD19E861}" dt="2023-06-04T08:34:17.540" v="409" actId="1076"/>
          <ac:spMkLst>
            <pc:docMk/>
            <pc:sldMk cId="2665935881" sldId="277"/>
            <ac:spMk id="78" creationId="{00000000-0000-0000-0000-000000000000}"/>
          </ac:spMkLst>
        </pc:spChg>
      </pc:sldChg>
      <pc:sldChg chg="modSp">
        <pc:chgData name="Eardwulf Ulan" userId="S::18111@my.sanctamaria.school.nz::22607890-71d4-4bf2-b097-b426e6c19788" providerId="AD" clId="Web-{C60E3B31-7B5A-95E5-82B8-BB49FD19E861}" dt="2023-06-04T08:34:20.337" v="410" actId="1076"/>
        <pc:sldMkLst>
          <pc:docMk/>
          <pc:sldMk cId="1323765978" sldId="278"/>
        </pc:sldMkLst>
        <pc:spChg chg="mod">
          <ac:chgData name="Eardwulf Ulan" userId="S::18111@my.sanctamaria.school.nz::22607890-71d4-4bf2-b097-b426e6c19788" providerId="AD" clId="Web-{C60E3B31-7B5A-95E5-82B8-BB49FD19E861}" dt="2023-06-04T08:34:20.337" v="410" actId="1076"/>
          <ac:spMkLst>
            <pc:docMk/>
            <pc:sldMk cId="1323765978" sldId="278"/>
            <ac:spMk id="73" creationId="{00000000-0000-0000-0000-000000000000}"/>
          </ac:spMkLst>
        </pc:spChg>
      </pc:sldChg>
      <pc:sldChg chg="modSp">
        <pc:chgData name="Eardwulf Ulan" userId="S::18111@my.sanctamaria.school.nz::22607890-71d4-4bf2-b097-b426e6c19788" providerId="AD" clId="Web-{C60E3B31-7B5A-95E5-82B8-BB49FD19E861}" dt="2023-06-04T08:34:25.009" v="411" actId="1076"/>
        <pc:sldMkLst>
          <pc:docMk/>
          <pc:sldMk cId="2047372433" sldId="279"/>
        </pc:sldMkLst>
        <pc:spChg chg="mod">
          <ac:chgData name="Eardwulf Ulan" userId="S::18111@my.sanctamaria.school.nz::22607890-71d4-4bf2-b097-b426e6c19788" providerId="AD" clId="Web-{C60E3B31-7B5A-95E5-82B8-BB49FD19E861}" dt="2023-06-04T08:34:25.009" v="411" actId="1076"/>
          <ac:spMkLst>
            <pc:docMk/>
            <pc:sldMk cId="2047372433" sldId="279"/>
            <ac:spMk id="78" creationId="{00000000-0000-0000-0000-000000000000}"/>
          </ac:spMkLst>
        </pc:spChg>
      </pc:sldChg>
      <pc:sldChg chg="modSp">
        <pc:chgData name="Eardwulf Ulan" userId="S::18111@my.sanctamaria.school.nz::22607890-71d4-4bf2-b097-b426e6c19788" providerId="AD" clId="Web-{C60E3B31-7B5A-95E5-82B8-BB49FD19E861}" dt="2023-06-04T08:34:33.822" v="414" actId="1076"/>
        <pc:sldMkLst>
          <pc:docMk/>
          <pc:sldMk cId="4093940346" sldId="280"/>
        </pc:sldMkLst>
        <pc:spChg chg="mod">
          <ac:chgData name="Eardwulf Ulan" userId="S::18111@my.sanctamaria.school.nz::22607890-71d4-4bf2-b097-b426e6c19788" providerId="AD" clId="Web-{C60E3B31-7B5A-95E5-82B8-BB49FD19E861}" dt="2023-06-04T08:34:33.822" v="414" actId="1076"/>
          <ac:spMkLst>
            <pc:docMk/>
            <pc:sldMk cId="4093940346" sldId="280"/>
            <ac:spMk id="73" creationId="{00000000-0000-0000-0000-000000000000}"/>
          </ac:spMkLst>
        </pc:spChg>
      </pc:sldChg>
      <pc:sldChg chg="modSp">
        <pc:chgData name="Eardwulf Ulan" userId="S::18111@my.sanctamaria.school.nz::22607890-71d4-4bf2-b097-b426e6c19788" providerId="AD" clId="Web-{C60E3B31-7B5A-95E5-82B8-BB49FD19E861}" dt="2023-06-04T08:34:35.994" v="415" actId="1076"/>
        <pc:sldMkLst>
          <pc:docMk/>
          <pc:sldMk cId="3748886745" sldId="281"/>
        </pc:sldMkLst>
        <pc:spChg chg="mod">
          <ac:chgData name="Eardwulf Ulan" userId="S::18111@my.sanctamaria.school.nz::22607890-71d4-4bf2-b097-b426e6c19788" providerId="AD" clId="Web-{C60E3B31-7B5A-95E5-82B8-BB49FD19E861}" dt="2023-06-04T08:34:35.994" v="415" actId="1076"/>
          <ac:spMkLst>
            <pc:docMk/>
            <pc:sldMk cId="3748886745" sldId="281"/>
            <ac:spMk id="78" creationId="{00000000-0000-0000-0000-000000000000}"/>
          </ac:spMkLst>
        </pc:spChg>
      </pc:sldChg>
      <pc:sldChg chg="modSp">
        <pc:chgData name="Eardwulf Ulan" userId="S::18111@my.sanctamaria.school.nz::22607890-71d4-4bf2-b097-b426e6c19788" providerId="AD" clId="Web-{C60E3B31-7B5A-95E5-82B8-BB49FD19E861}" dt="2023-06-04T08:34:39.306" v="416" actId="1076"/>
        <pc:sldMkLst>
          <pc:docMk/>
          <pc:sldMk cId="2457262423" sldId="282"/>
        </pc:sldMkLst>
        <pc:spChg chg="mod">
          <ac:chgData name="Eardwulf Ulan" userId="S::18111@my.sanctamaria.school.nz::22607890-71d4-4bf2-b097-b426e6c19788" providerId="AD" clId="Web-{C60E3B31-7B5A-95E5-82B8-BB49FD19E861}" dt="2023-06-04T08:34:39.306" v="416" actId="1076"/>
          <ac:spMkLst>
            <pc:docMk/>
            <pc:sldMk cId="2457262423" sldId="282"/>
            <ac:spMk id="73" creationId="{00000000-0000-0000-0000-000000000000}"/>
          </ac:spMkLst>
        </pc:spChg>
      </pc:sldChg>
      <pc:sldChg chg="modSp">
        <pc:chgData name="Eardwulf Ulan" userId="S::18111@my.sanctamaria.school.nz::22607890-71d4-4bf2-b097-b426e6c19788" providerId="AD" clId="Web-{C60E3B31-7B5A-95E5-82B8-BB49FD19E861}" dt="2023-06-04T08:34:42.306" v="417" actId="1076"/>
        <pc:sldMkLst>
          <pc:docMk/>
          <pc:sldMk cId="2039554255" sldId="283"/>
        </pc:sldMkLst>
        <pc:spChg chg="mod">
          <ac:chgData name="Eardwulf Ulan" userId="S::18111@my.sanctamaria.school.nz::22607890-71d4-4bf2-b097-b426e6c19788" providerId="AD" clId="Web-{C60E3B31-7B5A-95E5-82B8-BB49FD19E861}" dt="2023-06-04T08:34:42.306" v="417" actId="1076"/>
          <ac:spMkLst>
            <pc:docMk/>
            <pc:sldMk cId="2039554255" sldId="283"/>
            <ac:spMk id="78" creationId="{00000000-0000-0000-0000-000000000000}"/>
          </ac:spMkLst>
        </pc:spChg>
      </pc:sldChg>
      <pc:sldChg chg="modSp">
        <pc:chgData name="Eardwulf Ulan" userId="S::18111@my.sanctamaria.school.nz::22607890-71d4-4bf2-b097-b426e6c19788" providerId="AD" clId="Web-{C60E3B31-7B5A-95E5-82B8-BB49FD19E861}" dt="2023-06-04T08:34:27.572" v="412" actId="1076"/>
        <pc:sldMkLst>
          <pc:docMk/>
          <pc:sldMk cId="814577977" sldId="284"/>
        </pc:sldMkLst>
        <pc:spChg chg="mod">
          <ac:chgData name="Eardwulf Ulan" userId="S::18111@my.sanctamaria.school.nz::22607890-71d4-4bf2-b097-b426e6c19788" providerId="AD" clId="Web-{C60E3B31-7B5A-95E5-82B8-BB49FD19E861}" dt="2023-06-04T08:34:27.572" v="412" actId="1076"/>
          <ac:spMkLst>
            <pc:docMk/>
            <pc:sldMk cId="814577977" sldId="284"/>
            <ac:spMk id="73" creationId="{00000000-0000-0000-0000-000000000000}"/>
          </ac:spMkLst>
        </pc:spChg>
      </pc:sldChg>
      <pc:sldChg chg="modSp">
        <pc:chgData name="Eardwulf Ulan" userId="S::18111@my.sanctamaria.school.nz::22607890-71d4-4bf2-b097-b426e6c19788" providerId="AD" clId="Web-{C60E3B31-7B5A-95E5-82B8-BB49FD19E861}" dt="2023-06-04T08:34:30.525" v="413" actId="1076"/>
        <pc:sldMkLst>
          <pc:docMk/>
          <pc:sldMk cId="220571534" sldId="285"/>
        </pc:sldMkLst>
        <pc:spChg chg="mod">
          <ac:chgData name="Eardwulf Ulan" userId="S::18111@my.sanctamaria.school.nz::22607890-71d4-4bf2-b097-b426e6c19788" providerId="AD" clId="Web-{C60E3B31-7B5A-95E5-82B8-BB49FD19E861}" dt="2023-06-04T08:34:30.525" v="413" actId="1076"/>
          <ac:spMkLst>
            <pc:docMk/>
            <pc:sldMk cId="220571534" sldId="285"/>
            <ac:spMk id="78" creationId="{00000000-0000-0000-0000-000000000000}"/>
          </ac:spMkLst>
        </pc:spChg>
      </pc:sldChg>
      <pc:sldChg chg="addSp modSp">
        <pc:chgData name="Eardwulf Ulan" userId="S::18111@my.sanctamaria.school.nz::22607890-71d4-4bf2-b097-b426e6c19788" providerId="AD" clId="Web-{C60E3B31-7B5A-95E5-82B8-BB49FD19E861}" dt="2023-06-04T08:34:51.838" v="420" actId="1076"/>
        <pc:sldMkLst>
          <pc:docMk/>
          <pc:sldMk cId="3625420132" sldId="286"/>
        </pc:sldMkLst>
        <pc:spChg chg="mod">
          <ac:chgData name="Eardwulf Ulan" userId="S::18111@my.sanctamaria.school.nz::22607890-71d4-4bf2-b097-b426e6c19788" providerId="AD" clId="Web-{C60E3B31-7B5A-95E5-82B8-BB49FD19E861}" dt="2023-06-04T08:34:51.838" v="420" actId="1076"/>
          <ac:spMkLst>
            <pc:docMk/>
            <pc:sldMk cId="3625420132" sldId="286"/>
            <ac:spMk id="78" creationId="{00000000-0000-0000-0000-000000000000}"/>
          </ac:spMkLst>
        </pc:spChg>
        <pc:graphicFrameChg chg="mod modGraphic">
          <ac:chgData name="Eardwulf Ulan" userId="S::18111@my.sanctamaria.school.nz::22607890-71d4-4bf2-b097-b426e6c19788" providerId="AD" clId="Web-{C60E3B31-7B5A-95E5-82B8-BB49FD19E861}" dt="2023-06-04T07:45:24.480" v="371"/>
          <ac:graphicFrameMkLst>
            <pc:docMk/>
            <pc:sldMk cId="3625420132" sldId="286"/>
            <ac:graphicFrameMk id="79" creationId="{00000000-0000-0000-0000-000000000000}"/>
          </ac:graphicFrameMkLst>
        </pc:graphicFrameChg>
        <pc:picChg chg="add mod">
          <ac:chgData name="Eardwulf Ulan" userId="S::18111@my.sanctamaria.school.nz::22607890-71d4-4bf2-b097-b426e6c19788" providerId="AD" clId="Web-{C60E3B31-7B5A-95E5-82B8-BB49FD19E861}" dt="2023-06-04T06:19:07.650" v="31" actId="1076"/>
          <ac:picMkLst>
            <pc:docMk/>
            <pc:sldMk cId="3625420132" sldId="286"/>
            <ac:picMk id="2" creationId="{53025663-A430-BBBB-E807-A2E3EE632B01}"/>
          </ac:picMkLst>
        </pc:picChg>
        <pc:picChg chg="add mod modCrop">
          <ac:chgData name="Eardwulf Ulan" userId="S::18111@my.sanctamaria.school.nz::22607890-71d4-4bf2-b097-b426e6c19788" providerId="AD" clId="Web-{C60E3B31-7B5A-95E5-82B8-BB49FD19E861}" dt="2023-06-04T06:19:13.775" v="32" actId="1076"/>
          <ac:picMkLst>
            <pc:docMk/>
            <pc:sldMk cId="3625420132" sldId="286"/>
            <ac:picMk id="3" creationId="{29BA55E1-3755-DFFD-DBA1-92607E59D290}"/>
          </ac:picMkLst>
        </pc:picChg>
      </pc:sldChg>
      <pc:sldChg chg="modSp">
        <pc:chgData name="Eardwulf Ulan" userId="S::18111@my.sanctamaria.school.nz::22607890-71d4-4bf2-b097-b426e6c19788" providerId="AD" clId="Web-{C60E3B31-7B5A-95E5-82B8-BB49FD19E861}" dt="2023-06-04T08:34:48.088" v="419" actId="1076"/>
        <pc:sldMkLst>
          <pc:docMk/>
          <pc:sldMk cId="1896484878" sldId="287"/>
        </pc:sldMkLst>
        <pc:spChg chg="mod">
          <ac:chgData name="Eardwulf Ulan" userId="S::18111@my.sanctamaria.school.nz::22607890-71d4-4bf2-b097-b426e6c19788" providerId="AD" clId="Web-{C60E3B31-7B5A-95E5-82B8-BB49FD19E861}" dt="2023-06-04T08:34:48.088" v="419" actId="1076"/>
          <ac:spMkLst>
            <pc:docMk/>
            <pc:sldMk cId="1896484878" sldId="287"/>
            <ac:spMk id="73" creationId="{00000000-0000-0000-0000-000000000000}"/>
          </ac:spMkLst>
        </pc:spChg>
      </pc:sldChg>
      <pc:sldChg chg="addSp delSp modSp add ord replId">
        <pc:chgData name="Eardwulf Ulan" userId="S::18111@my.sanctamaria.school.nz::22607890-71d4-4bf2-b097-b426e6c19788" providerId="AD" clId="Web-{C60E3B31-7B5A-95E5-82B8-BB49FD19E861}" dt="2023-06-04T08:34:54.604" v="421" actId="1076"/>
        <pc:sldMkLst>
          <pc:docMk/>
          <pc:sldMk cId="2523259152" sldId="288"/>
        </pc:sldMkLst>
        <pc:spChg chg="mod">
          <ac:chgData name="Eardwulf Ulan" userId="S::18111@my.sanctamaria.school.nz::22607890-71d4-4bf2-b097-b426e6c19788" providerId="AD" clId="Web-{C60E3B31-7B5A-95E5-82B8-BB49FD19E861}" dt="2023-06-04T08:34:54.604" v="421" actId="1076"/>
          <ac:spMkLst>
            <pc:docMk/>
            <pc:sldMk cId="2523259152" sldId="288"/>
            <ac:spMk id="73" creationId="{00000000-0000-0000-0000-000000000000}"/>
          </ac:spMkLst>
        </pc:spChg>
        <pc:picChg chg="add mod">
          <ac:chgData name="Eardwulf Ulan" userId="S::18111@my.sanctamaria.school.nz::22607890-71d4-4bf2-b097-b426e6c19788" providerId="AD" clId="Web-{C60E3B31-7B5A-95E5-82B8-BB49FD19E861}" dt="2023-06-04T07:22:31.363" v="170" actId="1076"/>
          <ac:picMkLst>
            <pc:docMk/>
            <pc:sldMk cId="2523259152" sldId="288"/>
            <ac:picMk id="2" creationId="{23CAF341-B9BD-BAF2-B01F-8CEECB819D08}"/>
          </ac:picMkLst>
        </pc:picChg>
        <pc:picChg chg="del">
          <ac:chgData name="Eardwulf Ulan" userId="S::18111@my.sanctamaria.school.nz::22607890-71d4-4bf2-b097-b426e6c19788" providerId="AD" clId="Web-{C60E3B31-7B5A-95E5-82B8-BB49FD19E861}" dt="2023-06-04T06:11:00.542" v="3"/>
          <ac:picMkLst>
            <pc:docMk/>
            <pc:sldMk cId="2523259152" sldId="288"/>
            <ac:picMk id="2" creationId="{76BAAC98-DC65-1C39-2C31-FB2250B502DC}"/>
          </ac:picMkLst>
        </pc:picChg>
      </pc:sldChg>
      <pc:sldChg chg="addSp modSp add replId">
        <pc:chgData name="Eardwulf Ulan" userId="S::18111@my.sanctamaria.school.nz::22607890-71d4-4bf2-b097-b426e6c19788" providerId="AD" clId="Web-{C60E3B31-7B5A-95E5-82B8-BB49FD19E861}" dt="2023-06-04T08:34:57.213" v="422" actId="1076"/>
        <pc:sldMkLst>
          <pc:docMk/>
          <pc:sldMk cId="2610781723" sldId="289"/>
        </pc:sldMkLst>
        <pc:spChg chg="mod">
          <ac:chgData name="Eardwulf Ulan" userId="S::18111@my.sanctamaria.school.nz::22607890-71d4-4bf2-b097-b426e6c19788" providerId="AD" clId="Web-{C60E3B31-7B5A-95E5-82B8-BB49FD19E861}" dt="2023-06-04T08:34:57.213" v="422" actId="1076"/>
          <ac:spMkLst>
            <pc:docMk/>
            <pc:sldMk cId="2610781723" sldId="289"/>
            <ac:spMk id="78" creationId="{00000000-0000-0000-0000-000000000000}"/>
          </ac:spMkLst>
        </pc:spChg>
        <pc:graphicFrameChg chg="mod modGraphic">
          <ac:chgData name="Eardwulf Ulan" userId="S::18111@my.sanctamaria.school.nz::22607890-71d4-4bf2-b097-b426e6c19788" providerId="AD" clId="Web-{C60E3B31-7B5A-95E5-82B8-BB49FD19E861}" dt="2023-06-04T07:46:15.641" v="385"/>
          <ac:graphicFrameMkLst>
            <pc:docMk/>
            <pc:sldMk cId="2610781723" sldId="289"/>
            <ac:graphicFrameMk id="79" creationId="{00000000-0000-0000-0000-000000000000}"/>
          </ac:graphicFrameMkLst>
        </pc:graphicFrameChg>
        <pc:picChg chg="add mod modCrop">
          <ac:chgData name="Eardwulf Ulan" userId="S::18111@my.sanctamaria.school.nz::22607890-71d4-4bf2-b097-b426e6c19788" providerId="AD" clId="Web-{C60E3B31-7B5A-95E5-82B8-BB49FD19E861}" dt="2023-06-04T07:46:38.173" v="392" actId="1076"/>
          <ac:picMkLst>
            <pc:docMk/>
            <pc:sldMk cId="2610781723" sldId="289"/>
            <ac:picMk id="2" creationId="{E6760C06-ADE2-F226-8F9B-225383336111}"/>
          </ac:picMkLst>
        </pc:picChg>
        <pc:picChg chg="add mod">
          <ac:chgData name="Eardwulf Ulan" userId="S::18111@my.sanctamaria.school.nz::22607890-71d4-4bf2-b097-b426e6c19788" providerId="AD" clId="Web-{C60E3B31-7B5A-95E5-82B8-BB49FD19E861}" dt="2023-06-04T07:46:44.704" v="395" actId="1076"/>
          <ac:picMkLst>
            <pc:docMk/>
            <pc:sldMk cId="2610781723" sldId="289"/>
            <ac:picMk id="3" creationId="{7BD5FE42-15F6-198D-495F-654367F795C0}"/>
          </ac:picMkLst>
        </pc:picChg>
      </pc:sldChg>
      <pc:sldChg chg="modSp add ord replId">
        <pc:chgData name="Eardwulf Ulan" userId="S::18111@my.sanctamaria.school.nz::22607890-71d4-4bf2-b097-b426e6c19788" providerId="AD" clId="Web-{C60E3B31-7B5A-95E5-82B8-BB49FD19E861}" dt="2023-06-04T08:35:00.916" v="423" actId="1076"/>
        <pc:sldMkLst>
          <pc:docMk/>
          <pc:sldMk cId="3963282682" sldId="290"/>
        </pc:sldMkLst>
        <pc:spChg chg="mod">
          <ac:chgData name="Eardwulf Ulan" userId="S::18111@my.sanctamaria.school.nz::22607890-71d4-4bf2-b097-b426e6c19788" providerId="AD" clId="Web-{C60E3B31-7B5A-95E5-82B8-BB49FD19E861}" dt="2023-06-04T08:35:00.916" v="423" actId="1076"/>
          <ac:spMkLst>
            <pc:docMk/>
            <pc:sldMk cId="3963282682" sldId="290"/>
            <ac:spMk id="73" creationId="{00000000-0000-0000-0000-000000000000}"/>
          </ac:spMkLst>
        </pc:spChg>
      </pc:sldChg>
      <pc:sldChg chg="modSp add replId">
        <pc:chgData name="Eardwulf Ulan" userId="S::18111@my.sanctamaria.school.nz::22607890-71d4-4bf2-b097-b426e6c19788" providerId="AD" clId="Web-{C60E3B31-7B5A-95E5-82B8-BB49FD19E861}" dt="2023-06-04T08:35:03.588" v="424" actId="1076"/>
        <pc:sldMkLst>
          <pc:docMk/>
          <pc:sldMk cId="1797672362" sldId="291"/>
        </pc:sldMkLst>
        <pc:spChg chg="mod">
          <ac:chgData name="Eardwulf Ulan" userId="S::18111@my.sanctamaria.school.nz::22607890-71d4-4bf2-b097-b426e6c19788" providerId="AD" clId="Web-{C60E3B31-7B5A-95E5-82B8-BB49FD19E861}" dt="2023-06-04T08:35:03.588" v="424" actId="1076"/>
          <ac:spMkLst>
            <pc:docMk/>
            <pc:sldMk cId="1797672362" sldId="291"/>
            <ac:spMk id="78" creationId="{00000000-0000-0000-0000-000000000000}"/>
          </ac:spMkLst>
        </pc:spChg>
      </pc:sldChg>
      <pc:sldChg chg="add ord replId">
        <pc:chgData name="Eardwulf Ulan" userId="S::18111@my.sanctamaria.school.nz::22607890-71d4-4bf2-b097-b426e6c19788" providerId="AD" clId="Web-{C60E3B31-7B5A-95E5-82B8-BB49FD19E861}" dt="2023-06-04T06:56:57.953" v="162"/>
        <pc:sldMkLst>
          <pc:docMk/>
          <pc:sldMk cId="1397753694" sldId="292"/>
        </pc:sldMkLst>
      </pc:sldChg>
      <pc:sldChg chg="add replId">
        <pc:chgData name="Eardwulf Ulan" userId="S::18111@my.sanctamaria.school.nz::22607890-71d4-4bf2-b097-b426e6c19788" providerId="AD" clId="Web-{C60E3B31-7B5A-95E5-82B8-BB49FD19E861}" dt="2023-06-04T06:56:57.219" v="161"/>
        <pc:sldMkLst>
          <pc:docMk/>
          <pc:sldMk cId="1455510513" sldId="293"/>
        </pc:sldMkLst>
      </pc:sldChg>
    </pc:docChg>
  </pc:docChgLst>
  <pc:docChgLst>
    <pc:chgData name="Eardwulf Ulan" userId="S::18111@my.sanctamaria.school.nz::22607890-71d4-4bf2-b097-b426e6c19788" providerId="AD" clId="Web-{9A99E831-0706-6323-78F2-B9CA97F401C6}"/>
    <pc:docChg chg="addSld delSld modSld sldOrd modSection">
      <pc:chgData name="Eardwulf Ulan" userId="S::18111@my.sanctamaria.school.nz::22607890-71d4-4bf2-b097-b426e6c19788" providerId="AD" clId="Web-{9A99E831-0706-6323-78F2-B9CA97F401C6}" dt="2023-06-06T01:08:20.066" v="186" actId="1076"/>
      <pc:docMkLst>
        <pc:docMk/>
      </pc:docMkLst>
      <pc:sldChg chg="modSp">
        <pc:chgData name="Eardwulf Ulan" userId="S::18111@my.sanctamaria.school.nz::22607890-71d4-4bf2-b097-b426e6c19788" providerId="AD" clId="Web-{9A99E831-0706-6323-78F2-B9CA97F401C6}" dt="2023-06-06T00:36:44.123" v="27" actId="14100"/>
        <pc:sldMkLst>
          <pc:docMk/>
          <pc:sldMk cId="2523259152" sldId="288"/>
        </pc:sldMkLst>
        <pc:picChg chg="mod">
          <ac:chgData name="Eardwulf Ulan" userId="S::18111@my.sanctamaria.school.nz::22607890-71d4-4bf2-b097-b426e6c19788" providerId="AD" clId="Web-{9A99E831-0706-6323-78F2-B9CA97F401C6}" dt="2023-06-06T00:36:44.123" v="27" actId="14100"/>
          <ac:picMkLst>
            <pc:docMk/>
            <pc:sldMk cId="2523259152" sldId="288"/>
            <ac:picMk id="2" creationId="{23CAF341-B9BD-BAF2-B01F-8CEECB819D08}"/>
          </ac:picMkLst>
        </pc:picChg>
      </pc:sldChg>
      <pc:sldChg chg="addSp delSp modSp">
        <pc:chgData name="Eardwulf Ulan" userId="S::18111@my.sanctamaria.school.nz::22607890-71d4-4bf2-b097-b426e6c19788" providerId="AD" clId="Web-{9A99E831-0706-6323-78F2-B9CA97F401C6}" dt="2023-06-06T00:59:08.794" v="42"/>
        <pc:sldMkLst>
          <pc:docMk/>
          <pc:sldMk cId="3963282682" sldId="290"/>
        </pc:sldMkLst>
        <pc:spChg chg="mod">
          <ac:chgData name="Eardwulf Ulan" userId="S::18111@my.sanctamaria.school.nz::22607890-71d4-4bf2-b097-b426e6c19788" providerId="AD" clId="Web-{9A99E831-0706-6323-78F2-B9CA97F401C6}" dt="2023-06-06T00:34:45.116" v="9" actId="20577"/>
          <ac:spMkLst>
            <pc:docMk/>
            <pc:sldMk cId="3963282682" sldId="290"/>
            <ac:spMk id="73" creationId="{00000000-0000-0000-0000-000000000000}"/>
          </ac:spMkLst>
        </pc:spChg>
        <pc:picChg chg="add del mod">
          <ac:chgData name="Eardwulf Ulan" userId="S::18111@my.sanctamaria.school.nz::22607890-71d4-4bf2-b097-b426e6c19788" providerId="AD" clId="Web-{9A99E831-0706-6323-78F2-B9CA97F401C6}" dt="2023-06-06T00:36:12.872" v="18"/>
          <ac:picMkLst>
            <pc:docMk/>
            <pc:sldMk cId="3963282682" sldId="290"/>
            <ac:picMk id="2" creationId="{E1B91B8F-174F-141D-0B4F-E02F0CA6EB95}"/>
          </ac:picMkLst>
        </pc:picChg>
        <pc:picChg chg="add mod">
          <ac:chgData name="Eardwulf Ulan" userId="S::18111@my.sanctamaria.school.nz::22607890-71d4-4bf2-b097-b426e6c19788" providerId="AD" clId="Web-{9A99E831-0706-6323-78F2-B9CA97F401C6}" dt="2023-06-06T00:59:08.794" v="42"/>
          <ac:picMkLst>
            <pc:docMk/>
            <pc:sldMk cId="3963282682" sldId="290"/>
            <ac:picMk id="3" creationId="{622C5265-BECD-13BD-075E-002BFAB8F66E}"/>
          </ac:picMkLst>
        </pc:picChg>
      </pc:sldChg>
      <pc:sldChg chg="addSp modSp">
        <pc:chgData name="Eardwulf Ulan" userId="S::18111@my.sanctamaria.school.nz::22607890-71d4-4bf2-b097-b426e6c19788" providerId="AD" clId="Web-{9A99E831-0706-6323-78F2-B9CA97F401C6}" dt="2023-06-06T01:08:20.066" v="186" actId="1076"/>
        <pc:sldMkLst>
          <pc:docMk/>
          <pc:sldMk cId="1797672362" sldId="291"/>
        </pc:sldMkLst>
        <pc:graphicFrameChg chg="mod modGraphic">
          <ac:chgData name="Eardwulf Ulan" userId="S::18111@my.sanctamaria.school.nz::22607890-71d4-4bf2-b097-b426e6c19788" providerId="AD" clId="Web-{9A99E831-0706-6323-78F2-B9CA97F401C6}" dt="2023-06-06T01:08:14.551" v="184"/>
          <ac:graphicFrameMkLst>
            <pc:docMk/>
            <pc:sldMk cId="1797672362" sldId="291"/>
            <ac:graphicFrameMk id="79" creationId="{00000000-0000-0000-0000-000000000000}"/>
          </ac:graphicFrameMkLst>
        </pc:graphicFrameChg>
        <pc:picChg chg="add mod">
          <ac:chgData name="Eardwulf Ulan" userId="S::18111@my.sanctamaria.school.nz::22607890-71d4-4bf2-b097-b426e6c19788" providerId="AD" clId="Web-{9A99E831-0706-6323-78F2-B9CA97F401C6}" dt="2023-06-06T01:08:18.207" v="185" actId="1076"/>
          <ac:picMkLst>
            <pc:docMk/>
            <pc:sldMk cId="1797672362" sldId="291"/>
            <ac:picMk id="2" creationId="{45034F0B-656C-C024-4775-17B873790A7F}"/>
          </ac:picMkLst>
        </pc:picChg>
        <pc:picChg chg="add mod">
          <ac:chgData name="Eardwulf Ulan" userId="S::18111@my.sanctamaria.school.nz::22607890-71d4-4bf2-b097-b426e6c19788" providerId="AD" clId="Web-{9A99E831-0706-6323-78F2-B9CA97F401C6}" dt="2023-06-06T01:08:20.066" v="186" actId="1076"/>
          <ac:picMkLst>
            <pc:docMk/>
            <pc:sldMk cId="1797672362" sldId="291"/>
            <ac:picMk id="3" creationId="{0074483B-57E9-CEC2-5938-7C48C7497CC7}"/>
          </ac:picMkLst>
        </pc:picChg>
      </pc:sldChg>
      <pc:sldChg chg="del">
        <pc:chgData name="Eardwulf Ulan" userId="S::18111@my.sanctamaria.school.nz::22607890-71d4-4bf2-b097-b426e6c19788" providerId="AD" clId="Web-{9A99E831-0706-6323-78F2-B9CA97F401C6}" dt="2023-06-06T00:34:13.051" v="2"/>
        <pc:sldMkLst>
          <pc:docMk/>
          <pc:sldMk cId="1397753694" sldId="292"/>
        </pc:sldMkLst>
      </pc:sldChg>
      <pc:sldChg chg="add ord replId">
        <pc:chgData name="Eardwulf Ulan" userId="S::18111@my.sanctamaria.school.nz::22607890-71d4-4bf2-b097-b426e6c19788" providerId="AD" clId="Web-{9A99E831-0706-6323-78F2-B9CA97F401C6}" dt="2023-06-06T00:34:24.833" v="6"/>
        <pc:sldMkLst>
          <pc:docMk/>
          <pc:sldMk cId="4294655370" sldId="292"/>
        </pc:sldMkLst>
      </pc:sldChg>
      <pc:sldChg chg="del">
        <pc:chgData name="Eardwulf Ulan" userId="S::18111@my.sanctamaria.school.nz::22607890-71d4-4bf2-b097-b426e6c19788" providerId="AD" clId="Web-{9A99E831-0706-6323-78F2-B9CA97F401C6}" dt="2023-06-06T00:34:11.692" v="1"/>
        <pc:sldMkLst>
          <pc:docMk/>
          <pc:sldMk cId="1455510513" sldId="293"/>
        </pc:sldMkLst>
      </pc:sldChg>
      <pc:sldChg chg="add replId">
        <pc:chgData name="Eardwulf Ulan" userId="S::18111@my.sanctamaria.school.nz::22607890-71d4-4bf2-b097-b426e6c19788" providerId="AD" clId="Web-{9A99E831-0706-6323-78F2-B9CA97F401C6}" dt="2023-06-06T00:34:23.927" v="5"/>
        <pc:sldMkLst>
          <pc:docMk/>
          <pc:sldMk cId="1958159519" sldId="293"/>
        </pc:sldMkLst>
      </pc:sldChg>
    </pc:docChg>
  </pc:docChgLst>
  <pc:docChgLst>
    <pc:chgData name="Eardwulf Ulan" userId="S::18111@my.sanctamaria.school.nz::22607890-71d4-4bf2-b097-b426e6c19788" providerId="AD" clId="Web-{EA7807FD-4251-C5DC-9985-C13AAD41DE0E}"/>
    <pc:docChg chg="addSld modSld sldOrd modSection">
      <pc:chgData name="Eardwulf Ulan" userId="S::18111@my.sanctamaria.school.nz::22607890-71d4-4bf2-b097-b426e6c19788" providerId="AD" clId="Web-{EA7807FD-4251-C5DC-9985-C13AAD41DE0E}" dt="2023-06-08T02:50:46.966" v="333" actId="1076"/>
      <pc:docMkLst>
        <pc:docMk/>
      </pc:docMkLst>
      <pc:sldChg chg="addSp modSp">
        <pc:chgData name="Eardwulf Ulan" userId="S::18111@my.sanctamaria.school.nz::22607890-71d4-4bf2-b097-b426e6c19788" providerId="AD" clId="Web-{EA7807FD-4251-C5DC-9985-C13AAD41DE0E}" dt="2023-06-08T02:47:11.539" v="20" actId="1076"/>
        <pc:sldMkLst>
          <pc:docMk/>
          <pc:sldMk cId="4294655370" sldId="292"/>
        </pc:sldMkLst>
        <pc:spChg chg="mod">
          <ac:chgData name="Eardwulf Ulan" userId="S::18111@my.sanctamaria.school.nz::22607890-71d4-4bf2-b097-b426e6c19788" providerId="AD" clId="Web-{EA7807FD-4251-C5DC-9985-C13AAD41DE0E}" dt="2023-06-08T02:46:43.163" v="10" actId="20577"/>
          <ac:spMkLst>
            <pc:docMk/>
            <pc:sldMk cId="4294655370" sldId="292"/>
            <ac:spMk id="73" creationId="{00000000-0000-0000-0000-000000000000}"/>
          </ac:spMkLst>
        </pc:spChg>
        <pc:picChg chg="add mod">
          <ac:chgData name="Eardwulf Ulan" userId="S::18111@my.sanctamaria.school.nz::22607890-71d4-4bf2-b097-b426e6c19788" providerId="AD" clId="Web-{EA7807FD-4251-C5DC-9985-C13AAD41DE0E}" dt="2023-06-08T02:47:11.539" v="20" actId="1076"/>
          <ac:picMkLst>
            <pc:docMk/>
            <pc:sldMk cId="4294655370" sldId="292"/>
            <ac:picMk id="2" creationId="{46E8273D-7404-D36E-26E4-2D84E520F3AD}"/>
          </ac:picMkLst>
        </pc:picChg>
      </pc:sldChg>
      <pc:sldChg chg="addSp modSp">
        <pc:chgData name="Eardwulf Ulan" userId="S::18111@my.sanctamaria.school.nz::22607890-71d4-4bf2-b097-b426e6c19788" providerId="AD" clId="Web-{EA7807FD-4251-C5DC-9985-C13AAD41DE0E}" dt="2023-06-08T02:50:46.966" v="333" actId="1076"/>
        <pc:sldMkLst>
          <pc:docMk/>
          <pc:sldMk cId="1958159519" sldId="293"/>
        </pc:sldMkLst>
        <pc:spChg chg="mod">
          <ac:chgData name="Eardwulf Ulan" userId="S::18111@my.sanctamaria.school.nz::22607890-71d4-4bf2-b097-b426e6c19788" providerId="AD" clId="Web-{EA7807FD-4251-C5DC-9985-C13AAD41DE0E}" dt="2023-06-08T02:46:48.241" v="12" actId="20577"/>
          <ac:spMkLst>
            <pc:docMk/>
            <pc:sldMk cId="1958159519" sldId="293"/>
            <ac:spMk id="78" creationId="{00000000-0000-0000-0000-000000000000}"/>
          </ac:spMkLst>
        </pc:spChg>
        <pc:graphicFrameChg chg="mod modGraphic">
          <ac:chgData name="Eardwulf Ulan" userId="S::18111@my.sanctamaria.school.nz::22607890-71d4-4bf2-b097-b426e6c19788" providerId="AD" clId="Web-{EA7807FD-4251-C5DC-9985-C13AAD41DE0E}" dt="2023-06-08T02:50:35.825" v="328"/>
          <ac:graphicFrameMkLst>
            <pc:docMk/>
            <pc:sldMk cId="1958159519" sldId="293"/>
            <ac:graphicFrameMk id="79" creationId="{00000000-0000-0000-0000-000000000000}"/>
          </ac:graphicFrameMkLst>
        </pc:graphicFrameChg>
        <pc:picChg chg="add mod">
          <ac:chgData name="Eardwulf Ulan" userId="S::18111@my.sanctamaria.school.nz::22607890-71d4-4bf2-b097-b426e6c19788" providerId="AD" clId="Web-{EA7807FD-4251-C5DC-9985-C13AAD41DE0E}" dt="2023-06-08T02:50:46.966" v="333" actId="1076"/>
          <ac:picMkLst>
            <pc:docMk/>
            <pc:sldMk cId="1958159519" sldId="293"/>
            <ac:picMk id="2" creationId="{A64EEBDE-6FAF-78D9-2D52-911A2A6087CD}"/>
          </ac:picMkLst>
        </pc:picChg>
        <pc:picChg chg="add mod">
          <ac:chgData name="Eardwulf Ulan" userId="S::18111@my.sanctamaria.school.nz::22607890-71d4-4bf2-b097-b426e6c19788" providerId="AD" clId="Web-{EA7807FD-4251-C5DC-9985-C13AAD41DE0E}" dt="2023-06-08T02:50:44.450" v="332" actId="1076"/>
          <ac:picMkLst>
            <pc:docMk/>
            <pc:sldMk cId="1958159519" sldId="293"/>
            <ac:picMk id="3" creationId="{8C726C33-60BD-0061-DE2B-75E06227A177}"/>
          </ac:picMkLst>
        </pc:picChg>
      </pc:sldChg>
      <pc:sldChg chg="add ord replId">
        <pc:chgData name="Eardwulf Ulan" userId="S::18111@my.sanctamaria.school.nz::22607890-71d4-4bf2-b097-b426e6c19788" providerId="AD" clId="Web-{EA7807FD-4251-C5DC-9985-C13AAD41DE0E}" dt="2023-06-08T02:46:28.694" v="2"/>
        <pc:sldMkLst>
          <pc:docMk/>
          <pc:sldMk cId="4260388535" sldId="294"/>
        </pc:sldMkLst>
      </pc:sldChg>
      <pc:sldChg chg="add replId">
        <pc:chgData name="Eardwulf Ulan" userId="S::18111@my.sanctamaria.school.nz::22607890-71d4-4bf2-b097-b426e6c19788" providerId="AD" clId="Web-{EA7807FD-4251-C5DC-9985-C13AAD41DE0E}" dt="2023-06-08T02:46:27.037" v="1"/>
        <pc:sldMkLst>
          <pc:docMk/>
          <pc:sldMk cId="2007943801" sldId="295"/>
        </pc:sldMkLst>
      </pc:sldChg>
      <pc:sldChg chg="add replId">
        <pc:chgData name="Eardwulf Ulan" userId="S::18111@my.sanctamaria.school.nz::22607890-71d4-4bf2-b097-b426e6c19788" providerId="AD" clId="Web-{EA7807FD-4251-C5DC-9985-C13AAD41DE0E}" dt="2023-06-08T02:46:31.413" v="3"/>
        <pc:sldMkLst>
          <pc:docMk/>
          <pc:sldMk cId="348224874" sldId="296"/>
        </pc:sldMkLst>
      </pc:sldChg>
      <pc:sldChg chg="add replId">
        <pc:chgData name="Eardwulf Ulan" userId="S::18111@my.sanctamaria.school.nz::22607890-71d4-4bf2-b097-b426e6c19788" providerId="AD" clId="Web-{EA7807FD-4251-C5DC-9985-C13AAD41DE0E}" dt="2023-06-08T02:46:31.428" v="4"/>
        <pc:sldMkLst>
          <pc:docMk/>
          <pc:sldMk cId="3497689230" sldId="297"/>
        </pc:sldMkLst>
      </pc:sldChg>
      <pc:sldChg chg="add replId">
        <pc:chgData name="Eardwulf Ulan" userId="S::18111@my.sanctamaria.school.nz::22607890-71d4-4bf2-b097-b426e6c19788" providerId="AD" clId="Web-{EA7807FD-4251-C5DC-9985-C13AAD41DE0E}" dt="2023-06-08T02:46:33.725" v="5"/>
        <pc:sldMkLst>
          <pc:docMk/>
          <pc:sldMk cId="3132575422" sldId="298"/>
        </pc:sldMkLst>
      </pc:sldChg>
      <pc:sldChg chg="add replId">
        <pc:chgData name="Eardwulf Ulan" userId="S::18111@my.sanctamaria.school.nz::22607890-71d4-4bf2-b097-b426e6c19788" providerId="AD" clId="Web-{EA7807FD-4251-C5DC-9985-C13AAD41DE0E}" dt="2023-06-08T02:46:33.725" v="6"/>
        <pc:sldMkLst>
          <pc:docMk/>
          <pc:sldMk cId="2007745693" sldId="299"/>
        </pc:sldMkLst>
      </pc:sldChg>
      <pc:sldChg chg="add replId">
        <pc:chgData name="Eardwulf Ulan" userId="S::18111@my.sanctamaria.school.nz::22607890-71d4-4bf2-b097-b426e6c19788" providerId="AD" clId="Web-{EA7807FD-4251-C5DC-9985-C13AAD41DE0E}" dt="2023-06-08T02:46:35.241" v="7"/>
        <pc:sldMkLst>
          <pc:docMk/>
          <pc:sldMk cId="4081389192" sldId="300"/>
        </pc:sldMkLst>
      </pc:sldChg>
      <pc:sldChg chg="add replId">
        <pc:chgData name="Eardwulf Ulan" userId="S::18111@my.sanctamaria.school.nz::22607890-71d4-4bf2-b097-b426e6c19788" providerId="AD" clId="Web-{EA7807FD-4251-C5DC-9985-C13AAD41DE0E}" dt="2023-06-08T02:46:35.256" v="8"/>
        <pc:sldMkLst>
          <pc:docMk/>
          <pc:sldMk cId="2917423509" sldId="301"/>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3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2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811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82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207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451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03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296740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54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689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219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848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784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the relevant implications here.  Then as you work, develop your code, discuss how the implications are being met.</a:t>
            </a:r>
            <a:endParaRPr dirty="0"/>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6BAAC98-DC65-1C39-2C31-FB2250B502DC}"/>
              </a:ext>
            </a:extLst>
          </p:cNvPr>
          <p:cNvPicPr>
            <a:picLocks noChangeAspect="1"/>
          </p:cNvPicPr>
          <p:nvPr/>
        </p:nvPicPr>
        <p:blipFill>
          <a:blip r:embed="rId3"/>
          <a:stretch>
            <a:fillRect/>
          </a:stretch>
        </p:blipFill>
        <p:spPr>
          <a:xfrm>
            <a:off x="2736477" y="1113959"/>
            <a:ext cx="3677769" cy="3890492"/>
          </a:xfrm>
          <a:prstGeom prst="rect">
            <a:avLst/>
          </a:prstGeom>
        </p:spPr>
      </p:pic>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4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2748779013"/>
              </p:ext>
            </p:extLst>
          </p:nvPr>
        </p:nvGraphicFramePr>
        <p:xfrm>
          <a:off x="284902" y="3414335"/>
          <a:ext cx="8520595" cy="1737300"/>
        </p:xfrm>
        <a:graphic>
          <a:graphicData uri="http://schemas.openxmlformats.org/drawingml/2006/table">
            <a:tbl>
              <a:tblPr>
                <a:noFill/>
                <a:tableStyleId>{E1099E06-0E6B-448D-9D27-60429F06E6F4}</a:tableStyleId>
              </a:tblPr>
              <a:tblGrid>
                <a:gridCol w="1798134">
                  <a:extLst>
                    <a:ext uri="{9D8B030D-6E8A-4147-A177-3AD203B41FA5}">
                      <a16:colId xmlns:a16="http://schemas.microsoft.com/office/drawing/2014/main" val="20000"/>
                    </a:ext>
                  </a:extLst>
                </a:gridCol>
                <a:gridCol w="672246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p>
                  </a:txBody>
                  <a:tcPr marL="91425" marR="91425" marT="91425" marB="91425"/>
                </a:tc>
                <a:tc>
                  <a:txBody>
                    <a:bodyPr/>
                    <a:lstStyle/>
                    <a:p>
                      <a:pPr marL="0" lvl="0" indent="0" algn="l" rtl="0">
                        <a:spcBef>
                          <a:spcPts val="0"/>
                        </a:spcBef>
                        <a:spcAft>
                          <a:spcPts val="0"/>
                        </a:spcAft>
                        <a:buNone/>
                      </a:pPr>
                      <a:r>
                        <a:rPr lang="en-US" sz="1800" dirty="0"/>
                        <a:t>All intended inputs are correctly stored and printed, blank inputs result in an error message and allow the user to try again, "wrong" inputs (e.g. numbers in name) are accepted as valid. </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53025663-A430-BBBB-E807-A2E3EE632B01}"/>
              </a:ext>
            </a:extLst>
          </p:cNvPr>
          <p:cNvPicPr>
            <a:picLocks noChangeAspect="1"/>
          </p:cNvPicPr>
          <p:nvPr/>
        </p:nvPicPr>
        <p:blipFill>
          <a:blip r:embed="rId3"/>
          <a:stretch>
            <a:fillRect/>
          </a:stretch>
        </p:blipFill>
        <p:spPr>
          <a:xfrm>
            <a:off x="1046821" y="1014601"/>
            <a:ext cx="1621109" cy="2319773"/>
          </a:xfrm>
          <a:prstGeom prst="rect">
            <a:avLst/>
          </a:prstGeom>
        </p:spPr>
      </p:pic>
      <p:pic>
        <p:nvPicPr>
          <p:cNvPr id="3" name="Picture 3" descr="Text&#10;&#10;Description automatically generated">
            <a:extLst>
              <a:ext uri="{FF2B5EF4-FFF2-40B4-BE49-F238E27FC236}">
                <a16:creationId xmlns:a16="http://schemas.microsoft.com/office/drawing/2014/main" id="{29BA55E1-3755-DFFD-DBA1-92607E59D290}"/>
              </a:ext>
            </a:extLst>
          </p:cNvPr>
          <p:cNvPicPr>
            <a:picLocks noChangeAspect="1"/>
          </p:cNvPicPr>
          <p:nvPr/>
        </p:nvPicPr>
        <p:blipFill rotWithShape="1">
          <a:blip r:embed="rId4"/>
          <a:srcRect t="38538" r="-405" b="-332"/>
          <a:stretch/>
        </p:blipFill>
        <p:spPr>
          <a:xfrm>
            <a:off x="5395796" y="1124707"/>
            <a:ext cx="2861700" cy="2147685"/>
          </a:xfrm>
          <a:prstGeom prst="rect">
            <a:avLst/>
          </a:prstGeom>
        </p:spPr>
      </p:pic>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3CAF341-B9BD-BAF2-B01F-8CEECB819D08}"/>
              </a:ext>
            </a:extLst>
          </p:cNvPr>
          <p:cNvPicPr>
            <a:picLocks noChangeAspect="1"/>
          </p:cNvPicPr>
          <p:nvPr/>
        </p:nvPicPr>
        <p:blipFill>
          <a:blip r:embed="rId3"/>
          <a:stretch>
            <a:fillRect/>
          </a:stretch>
        </p:blipFill>
        <p:spPr>
          <a:xfrm>
            <a:off x="2496480" y="719605"/>
            <a:ext cx="4137101" cy="4261852"/>
          </a:xfrm>
          <a:prstGeom prst="rect">
            <a:avLst/>
          </a:prstGeom>
        </p:spPr>
      </p:pic>
    </p:spTree>
    <p:extLst>
      <p:ext uri="{BB962C8B-B14F-4D97-AF65-F5344CB8AC3E}">
        <p14:creationId xmlns:p14="http://schemas.microsoft.com/office/powerpoint/2010/main" val="252325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4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3142979659"/>
              </p:ext>
            </p:extLst>
          </p:nvPr>
        </p:nvGraphicFramePr>
        <p:xfrm>
          <a:off x="326719" y="3421304"/>
          <a:ext cx="8520592" cy="1737300"/>
        </p:xfrm>
        <a:graphic>
          <a:graphicData uri="http://schemas.openxmlformats.org/drawingml/2006/table">
            <a:tbl>
              <a:tblPr>
                <a:noFill/>
                <a:tableStyleId>{E1099E06-0E6B-448D-9D27-60429F06E6F4}</a:tableStyleId>
              </a:tblPr>
              <a:tblGrid>
                <a:gridCol w="2076914">
                  <a:extLst>
                    <a:ext uri="{9D8B030D-6E8A-4147-A177-3AD203B41FA5}">
                      <a16:colId xmlns:a16="http://schemas.microsoft.com/office/drawing/2014/main" val="20000"/>
                    </a:ext>
                  </a:extLst>
                </a:gridCol>
                <a:gridCol w="644367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Intended inputs for all inputs.</a:t>
                      </a:r>
                    </a:p>
                    <a:p>
                      <a:pPr marL="0" lvl="0" indent="0" algn="l">
                        <a:spcBef>
                          <a:spcPts val="0"/>
                        </a:spcBef>
                        <a:spcAft>
                          <a:spcPts val="0"/>
                        </a:spcAft>
                        <a:buNone/>
                      </a:pPr>
                      <a:r>
                        <a:rPr lang="en-US" sz="1800" b="0" i="0" u="none" strike="noStrike" noProof="0" dirty="0">
                          <a:solidFill>
                            <a:srgbClr val="000000"/>
                          </a:solidFill>
                          <a:latin typeface="Arial"/>
                        </a:rPr>
                        <a:t>Blank inputs.</a:t>
                      </a:r>
                    </a:p>
                    <a:p>
                      <a:pPr marL="0" lvl="0" indent="0" algn="l">
                        <a:spcBef>
                          <a:spcPts val="0"/>
                        </a:spcBef>
                        <a:spcAft>
                          <a:spcPts val="0"/>
                        </a:spcAft>
                        <a:buNone/>
                      </a:pPr>
                      <a:r>
                        <a:rPr lang="en-US" sz="1800" b="0" i="0" u="none" strike="noStrike" noProof="0" dirty="0">
                          <a:solidFill>
                            <a:srgbClr val="000000"/>
                          </a:solidFill>
                          <a:latin typeface="Arial"/>
                        </a:rPr>
                        <a:t>Wrong inputs.</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All intended inputs are correctly stored and printed, blank inputs result in an error message and allow the user to try again, "wrong" inputs (e.g. numbers in name) are accepted as valid. </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6760C06-ADE2-F226-8F9B-225383336111}"/>
              </a:ext>
            </a:extLst>
          </p:cNvPr>
          <p:cNvPicPr>
            <a:picLocks noChangeAspect="1"/>
          </p:cNvPicPr>
          <p:nvPr/>
        </p:nvPicPr>
        <p:blipFill rotWithShape="1">
          <a:blip r:embed="rId3"/>
          <a:srcRect t="46700" r="256" b="169"/>
          <a:stretch/>
        </p:blipFill>
        <p:spPr>
          <a:xfrm>
            <a:off x="841422" y="1106758"/>
            <a:ext cx="2714929" cy="2186206"/>
          </a:xfrm>
          <a:prstGeom prst="rect">
            <a:avLst/>
          </a:prstGeom>
        </p:spPr>
      </p:pic>
      <p:pic>
        <p:nvPicPr>
          <p:cNvPr id="3" name="Picture 3" descr="Text&#10;&#10;Description automatically generated">
            <a:extLst>
              <a:ext uri="{FF2B5EF4-FFF2-40B4-BE49-F238E27FC236}">
                <a16:creationId xmlns:a16="http://schemas.microsoft.com/office/drawing/2014/main" id="{7BD5FE42-15F6-198D-495F-654367F795C0}"/>
              </a:ext>
            </a:extLst>
          </p:cNvPr>
          <p:cNvPicPr>
            <a:picLocks noChangeAspect="1"/>
          </p:cNvPicPr>
          <p:nvPr/>
        </p:nvPicPr>
        <p:blipFill>
          <a:blip r:embed="rId4"/>
          <a:stretch>
            <a:fillRect/>
          </a:stretch>
        </p:blipFill>
        <p:spPr>
          <a:xfrm>
            <a:off x="4329461" y="1119565"/>
            <a:ext cx="3865291" cy="2165600"/>
          </a:xfrm>
          <a:prstGeom prst="rect">
            <a:avLst/>
          </a:prstGeom>
        </p:spPr>
      </p:pic>
    </p:spTree>
    <p:extLst>
      <p:ext uri="{BB962C8B-B14F-4D97-AF65-F5344CB8AC3E}">
        <p14:creationId xmlns:p14="http://schemas.microsoft.com/office/powerpoint/2010/main" val="261078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1 (Trello screenshot)</a:t>
            </a:r>
            <a:endParaRPr dirty="0"/>
          </a:p>
        </p:txBody>
      </p:sp>
      <p:pic>
        <p:nvPicPr>
          <p:cNvPr id="3" name="Picture 3" descr="A picture containing text, water, outdoor&#10;&#10;Description automatically generated">
            <a:extLst>
              <a:ext uri="{FF2B5EF4-FFF2-40B4-BE49-F238E27FC236}">
                <a16:creationId xmlns:a16="http://schemas.microsoft.com/office/drawing/2014/main" id="{622C5265-BECD-13BD-075E-002BFAB8F66E}"/>
              </a:ext>
            </a:extLst>
          </p:cNvPr>
          <p:cNvPicPr>
            <a:picLocks noChangeAspect="1"/>
          </p:cNvPicPr>
          <p:nvPr/>
        </p:nvPicPr>
        <p:blipFill>
          <a:blip r:embed="rId3"/>
          <a:stretch>
            <a:fillRect/>
          </a:stretch>
        </p:blipFill>
        <p:spPr>
          <a:xfrm>
            <a:off x="2527785" y="735092"/>
            <a:ext cx="4088430" cy="4216938"/>
          </a:xfrm>
          <a:prstGeom prst="rect">
            <a:avLst/>
          </a:prstGeom>
        </p:spPr>
      </p:pic>
    </p:spTree>
    <p:extLst>
      <p:ext uri="{BB962C8B-B14F-4D97-AF65-F5344CB8AC3E}">
        <p14:creationId xmlns:p14="http://schemas.microsoft.com/office/powerpoint/2010/main" val="39632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1442921151"/>
              </p:ext>
            </p:extLst>
          </p:nvPr>
        </p:nvGraphicFramePr>
        <p:xfrm>
          <a:off x="347627" y="717134"/>
          <a:ext cx="8520599" cy="118866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Printed a list of pizzas with prices and index number.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5034F0B-656C-C024-4775-17B873790A7F}"/>
              </a:ext>
            </a:extLst>
          </p:cNvPr>
          <p:cNvPicPr>
            <a:picLocks noChangeAspect="1"/>
          </p:cNvPicPr>
          <p:nvPr/>
        </p:nvPicPr>
        <p:blipFill>
          <a:blip r:embed="rId3"/>
          <a:stretch>
            <a:fillRect/>
          </a:stretch>
        </p:blipFill>
        <p:spPr>
          <a:xfrm>
            <a:off x="5291253" y="2156051"/>
            <a:ext cx="3468029" cy="2831649"/>
          </a:xfrm>
          <a:prstGeom prst="rect">
            <a:avLst/>
          </a:prstGeom>
        </p:spPr>
      </p:pic>
      <p:pic>
        <p:nvPicPr>
          <p:cNvPr id="3" name="Picture 3" descr="Text&#10;&#10;Description automatically generated">
            <a:extLst>
              <a:ext uri="{FF2B5EF4-FFF2-40B4-BE49-F238E27FC236}">
                <a16:creationId xmlns:a16="http://schemas.microsoft.com/office/drawing/2014/main" id="{0074483B-57E9-CEC2-5938-7C48C7497CC7}"/>
              </a:ext>
            </a:extLst>
          </p:cNvPr>
          <p:cNvPicPr>
            <a:picLocks noChangeAspect="1"/>
          </p:cNvPicPr>
          <p:nvPr/>
        </p:nvPicPr>
        <p:blipFill>
          <a:blip r:embed="rId4"/>
          <a:stretch>
            <a:fillRect/>
          </a:stretch>
        </p:blipFill>
        <p:spPr>
          <a:xfrm>
            <a:off x="161693" y="2696811"/>
            <a:ext cx="4945565" cy="1833763"/>
          </a:xfrm>
          <a:prstGeom prst="rect">
            <a:avLst/>
          </a:prstGeom>
        </p:spPr>
      </p:pic>
    </p:spTree>
    <p:extLst>
      <p:ext uri="{BB962C8B-B14F-4D97-AF65-F5344CB8AC3E}">
        <p14:creationId xmlns:p14="http://schemas.microsoft.com/office/powerpoint/2010/main" val="17976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2 (Trello screenshot)</a:t>
            </a:r>
            <a:endParaRPr dirty="0"/>
          </a:p>
        </p:txBody>
      </p:sp>
      <p:pic>
        <p:nvPicPr>
          <p:cNvPr id="2" name="Picture 2">
            <a:extLst>
              <a:ext uri="{FF2B5EF4-FFF2-40B4-BE49-F238E27FC236}">
                <a16:creationId xmlns:a16="http://schemas.microsoft.com/office/drawing/2014/main" id="{46E8273D-7404-D36E-26E4-2D84E520F3AD}"/>
              </a:ext>
            </a:extLst>
          </p:cNvPr>
          <p:cNvPicPr>
            <a:picLocks noChangeAspect="1"/>
          </p:cNvPicPr>
          <p:nvPr/>
        </p:nvPicPr>
        <p:blipFill>
          <a:blip r:embed="rId3"/>
          <a:stretch>
            <a:fillRect/>
          </a:stretch>
        </p:blipFill>
        <p:spPr>
          <a:xfrm>
            <a:off x="2568389" y="733974"/>
            <a:ext cx="4007222" cy="4253773"/>
          </a:xfrm>
          <a:prstGeom prst="rect">
            <a:avLst/>
          </a:prstGeom>
        </p:spPr>
      </p:pic>
    </p:spTree>
    <p:extLst>
      <p:ext uri="{BB962C8B-B14F-4D97-AF65-F5344CB8AC3E}">
        <p14:creationId xmlns:p14="http://schemas.microsoft.com/office/powerpoint/2010/main" val="429465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5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792664357"/>
              </p:ext>
            </p:extLst>
          </p:nvPr>
        </p:nvGraphicFramePr>
        <p:xfrm>
          <a:off x="295069" y="63571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r>
                        <a:rPr lang="en-US" sz="1800" dirty="0"/>
                        <a:t>User enters number of pizzas, prints a menu with a title, a list of all pizzas with an index number, a name, and price. The list is formatted to have dollar signs and 2 decimal points for the prices, and index numbers start at 1</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A64EEBDE-6FAF-78D9-2D52-911A2A6087CD}"/>
              </a:ext>
            </a:extLst>
          </p:cNvPr>
          <p:cNvPicPr>
            <a:picLocks noChangeAspect="1"/>
          </p:cNvPicPr>
          <p:nvPr/>
        </p:nvPicPr>
        <p:blipFill>
          <a:blip r:embed="rId3"/>
          <a:stretch>
            <a:fillRect/>
          </a:stretch>
        </p:blipFill>
        <p:spPr>
          <a:xfrm>
            <a:off x="558054" y="2726545"/>
            <a:ext cx="4888005" cy="1841937"/>
          </a:xfrm>
          <a:prstGeom prst="rect">
            <a:avLst/>
          </a:prstGeom>
        </p:spPr>
      </p:pic>
      <p:pic>
        <p:nvPicPr>
          <p:cNvPr id="3" name="Picture 3" descr="Text&#10;&#10;Description automatically generated">
            <a:extLst>
              <a:ext uri="{FF2B5EF4-FFF2-40B4-BE49-F238E27FC236}">
                <a16:creationId xmlns:a16="http://schemas.microsoft.com/office/drawing/2014/main" id="{8C726C33-60BD-0061-DE2B-75E06227A177}"/>
              </a:ext>
            </a:extLst>
          </p:cNvPr>
          <p:cNvPicPr>
            <a:picLocks noChangeAspect="1"/>
          </p:cNvPicPr>
          <p:nvPr/>
        </p:nvPicPr>
        <p:blipFill>
          <a:blip r:embed="rId4"/>
          <a:stretch>
            <a:fillRect/>
          </a:stretch>
        </p:blipFill>
        <p:spPr>
          <a:xfrm>
            <a:off x="5916707" y="2490185"/>
            <a:ext cx="2602006" cy="2301214"/>
          </a:xfrm>
          <a:prstGeom prst="rect">
            <a:avLst/>
          </a:prstGeom>
        </p:spPr>
      </p:pic>
    </p:spTree>
    <p:extLst>
      <p:ext uri="{BB962C8B-B14F-4D97-AF65-F5344CB8AC3E}">
        <p14:creationId xmlns:p14="http://schemas.microsoft.com/office/powerpoint/2010/main" val="1958159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5 Ver. 3 (Trello screenshot)</a:t>
            </a:r>
            <a:endParaRPr dirty="0"/>
          </a:p>
        </p:txBody>
      </p:sp>
      <p:pic>
        <p:nvPicPr>
          <p:cNvPr id="3" name="Picture 3" descr="Graphical user interface, website&#10;&#10;Description automatically generated">
            <a:extLst>
              <a:ext uri="{FF2B5EF4-FFF2-40B4-BE49-F238E27FC236}">
                <a16:creationId xmlns:a16="http://schemas.microsoft.com/office/drawing/2014/main" id="{C9873C5E-33C3-A758-2041-3EA8619888B0}"/>
              </a:ext>
            </a:extLst>
          </p:cNvPr>
          <p:cNvPicPr>
            <a:picLocks noChangeAspect="1"/>
          </p:cNvPicPr>
          <p:nvPr/>
        </p:nvPicPr>
        <p:blipFill>
          <a:blip r:embed="rId3"/>
          <a:stretch>
            <a:fillRect/>
          </a:stretch>
        </p:blipFill>
        <p:spPr>
          <a:xfrm>
            <a:off x="2292724" y="736992"/>
            <a:ext cx="3933263" cy="4140163"/>
          </a:xfrm>
          <a:prstGeom prst="rect">
            <a:avLst/>
          </a:prstGeom>
        </p:spPr>
      </p:pic>
    </p:spTree>
    <p:extLst>
      <p:ext uri="{BB962C8B-B14F-4D97-AF65-F5344CB8AC3E}">
        <p14:creationId xmlns:p14="http://schemas.microsoft.com/office/powerpoint/2010/main" val="426038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extLst>
              <p:ext uri="{D42A27DB-BD31-4B8C-83A1-F6EECF244321}">
                <p14:modId xmlns:p14="http://schemas.microsoft.com/office/powerpoint/2010/main" val="2933398648"/>
              </p:ext>
            </p:extLst>
          </p:nvPr>
        </p:nvGraphicFramePr>
        <p:xfrm>
          <a:off x="328687" y="615543"/>
          <a:ext cx="8520599" cy="173730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User enters number of pizzas, prints a menu with a title, a list of all pizzas with an index number, a name, and price. The list is formatted to have dollar signs and 2 decimal points for the prices, and index numbers start at 1</a:t>
                      </a:r>
                      <a:endParaRPr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07943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349768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8224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007745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3257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r>
              <a:rPr lang="en" dirty="0"/>
              <a:t>Component _ Ver. _ (Trello screenshot)</a:t>
            </a:r>
            <a:endParaRPr dirty="0"/>
          </a:p>
        </p:txBody>
      </p:sp>
    </p:spTree>
    <p:extLst>
      <p:ext uri="{BB962C8B-B14F-4D97-AF65-F5344CB8AC3E}">
        <p14:creationId xmlns:p14="http://schemas.microsoft.com/office/powerpoint/2010/main" val="2917423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28" y="-1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599" cy="914340"/>
        </p:xfrm>
        <a:graphic>
          <a:graphicData uri="http://schemas.openxmlformats.org/drawingml/2006/table">
            <a:tbl>
              <a:tblPr>
                <a:noFill/>
                <a:tableStyleId>{E1099E06-0E6B-448D-9D27-60429F06E6F4}</a:tableStyleId>
              </a:tblPr>
              <a:tblGrid>
                <a:gridCol w="1580029">
                  <a:extLst>
                    <a:ext uri="{9D8B030D-6E8A-4147-A177-3AD203B41FA5}">
                      <a16:colId xmlns:a16="http://schemas.microsoft.com/office/drawing/2014/main" val="20000"/>
                    </a:ext>
                  </a:extLst>
                </a:gridCol>
                <a:gridCol w="694057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noProof="0" dirty="0">
                          <a:solidFill>
                            <a:srgbClr val="000000"/>
                          </a:solidFill>
                          <a:latin typeface="Arial"/>
                        </a:rPr>
                        <a:t>Run Program</a:t>
                      </a:r>
                      <a:endParaRPr dirty="0"/>
                    </a:p>
                  </a:txBody>
                  <a:tcPr marL="91425" marR="91425" marT="91425" marB="91425"/>
                </a:tc>
                <a:tc>
                  <a:txBody>
                    <a:bodyPr/>
                    <a:lstStyle/>
                    <a:p>
                      <a:pPr marL="0" lvl="0" indent="0" algn="l" rtl="0">
                        <a:spcBef>
                          <a:spcPts val="0"/>
                        </a:spcBef>
                        <a:spcAft>
                          <a:spcPts val="0"/>
                        </a:spcAft>
                        <a:buNone/>
                      </a:pPr>
                      <a:endParaRPr sz="18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138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31" y="-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Props1.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757C8B-782F-4BDF-9F90-4601D3A0F6AF}">
  <ds:schemaRefs>
    <ds:schemaRef ds:uri="http://schemas.microsoft.com/sharepoint/v3/contenttype/forms"/>
  </ds:schemaRefs>
</ds:datastoreItem>
</file>

<file path=customXml/itemProps3.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4 Ver. 1 - Test Plan (and screenshot)</vt:lpstr>
      <vt:lpstr>Component 4 Ver. 2 (Trello screenshot)</vt:lpstr>
      <vt:lpstr>Component 4 Ver. 2 - Test Plan (and screenshot)</vt:lpstr>
      <vt:lpstr>Component 5 Ver. 1 (Trello screenshot)</vt:lpstr>
      <vt:lpstr>Component _ Ver. _ - Test Plan (and screenshot)</vt:lpstr>
      <vt:lpstr>Component 5 Ver. 2 (Trello screenshot)</vt:lpstr>
      <vt:lpstr>Component 5 Ver. 2 - Test Plan (and screenshot)</vt:lpstr>
      <vt:lpstr>Component 5 Ver. 3 (Trello screenshot)</vt:lpstr>
      <vt:lpstr>Component _ Ver. _ - Test Plan (and screenshot)</vt:lpstr>
      <vt:lpstr>Component _ Ver. _ (Trello screenshot)</vt:lpstr>
      <vt:lpstr>Component _ Ver. _ - Test Plan (and screenshot)</vt:lpstr>
      <vt:lpstr>Component _ Ver. _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443</cp:revision>
  <dcterms:modified xsi:type="dcterms:W3CDTF">2023-06-08T22:54:24Z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